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handoutMasterIdLst>
    <p:handoutMasterId r:id="rId11"/>
  </p:handoutMasterIdLst>
  <p:sldIdLst>
    <p:sldId id="258" r:id="rId2"/>
    <p:sldId id="257" r:id="rId3"/>
    <p:sldId id="259" r:id="rId4"/>
    <p:sldId id="260" r:id="rId5"/>
    <p:sldId id="261" r:id="rId6"/>
    <p:sldId id="262" r:id="rId7"/>
    <p:sldId id="264" r:id="rId8"/>
    <p:sldId id="263" r:id="rId9"/>
  </p:sldIdLst>
  <p:sldSz cx="9144000" cy="6858000" type="screen4x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74">
          <p15:clr>
            <a:srgbClr val="A4A3A4"/>
          </p15:clr>
        </p15:guide>
        <p15:guide id="2" pos="657">
          <p15:clr>
            <a:srgbClr val="A4A3A4"/>
          </p15:clr>
        </p15:guide>
        <p15:guide id="3" pos="5284">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CC9900"/>
    <a:srgbClr val="FFCCCC"/>
    <a:srgbClr val="D9C1A9"/>
    <a:srgbClr val="EBEBEB"/>
    <a:srgbClr val="EEEEEE"/>
    <a:srgbClr val="0059A3"/>
    <a:srgbClr val="FF66CC"/>
    <a:srgbClr val="996633"/>
    <a:srgbClr val="3E91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3944" autoAdjust="0"/>
    <p:restoredTop sz="93725" autoAdjust="0"/>
  </p:normalViewPr>
  <p:slideViewPr>
    <p:cSldViewPr>
      <p:cViewPr varScale="1">
        <p:scale>
          <a:sx n="86" d="100"/>
          <a:sy n="86" d="100"/>
        </p:scale>
        <p:origin x="773" y="53"/>
      </p:cViewPr>
      <p:guideLst>
        <p:guide orient="horz" pos="3974"/>
        <p:guide pos="657"/>
        <p:guide pos="528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64" d="100"/>
          <a:sy n="64" d="100"/>
        </p:scale>
        <p:origin x="-2814" y="-11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LU"/>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018CAB8-1F61-49D8-8340-04BCC7D2C15D}" type="datetimeFigureOut">
              <a:rPr lang="de-LU" smtClean="0"/>
              <a:t>30.11.2020</a:t>
            </a:fld>
            <a:endParaRPr lang="de-LU"/>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LU"/>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9BF0D3E-1C11-4BC7-888D-E90D04E946F0}" type="slidenum">
              <a:rPr lang="de-LU" smtClean="0"/>
              <a:t>‹N›</a:t>
            </a:fld>
            <a:endParaRPr lang="de-LU"/>
          </a:p>
        </p:txBody>
      </p:sp>
    </p:spTree>
    <p:extLst>
      <p:ext uri="{BB962C8B-B14F-4D97-AF65-F5344CB8AC3E}">
        <p14:creationId xmlns:p14="http://schemas.microsoft.com/office/powerpoint/2010/main" val="1826317680"/>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LU"/>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B9FABE9-F223-40F4-B29B-AF42B1456244}" type="datetimeFigureOut">
              <a:rPr lang="de-LU" smtClean="0"/>
              <a:t>30.11.2020</a:t>
            </a:fld>
            <a:endParaRPr lang="de-LU"/>
          </a:p>
        </p:txBody>
      </p:sp>
      <p:sp>
        <p:nvSpPr>
          <p:cNvPr id="4" name="Folienbildplatzhalter 3"/>
          <p:cNvSpPr>
            <a:spLocks noGrp="1" noRot="1" noChangeAspect="1"/>
          </p:cNvSpPr>
          <p:nvPr>
            <p:ph type="sldImg" idx="2"/>
          </p:nvPr>
        </p:nvSpPr>
        <p:spPr>
          <a:xfrm>
            <a:off x="1143000" y="685800"/>
            <a:ext cx="4573588" cy="3429000"/>
          </a:xfrm>
          <a:prstGeom prst="rect">
            <a:avLst/>
          </a:prstGeom>
          <a:noFill/>
          <a:ln w="12700">
            <a:solidFill>
              <a:prstClr val="black"/>
            </a:solidFill>
          </a:ln>
        </p:spPr>
        <p:txBody>
          <a:bodyPr vert="horz" lIns="91440" tIns="45720" rIns="91440" bIns="45720" rtlCol="0" anchor="ctr"/>
          <a:lstStyle/>
          <a:p>
            <a:endParaRPr lang="de-LU"/>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de-LU"/>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LU"/>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667336-ABAD-4032-8A72-A57DA0F2B670}" type="slidenum">
              <a:rPr lang="de-LU" smtClean="0"/>
              <a:t>‹N›</a:t>
            </a:fld>
            <a:endParaRPr lang="de-LU"/>
          </a:p>
        </p:txBody>
      </p:sp>
    </p:spTree>
    <p:extLst>
      <p:ext uri="{BB962C8B-B14F-4D97-AF65-F5344CB8AC3E}">
        <p14:creationId xmlns:p14="http://schemas.microsoft.com/office/powerpoint/2010/main" val="321636681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667336-ABAD-4032-8A72-A57DA0F2B670}" type="slidenum">
              <a:rPr lang="de-LU" smtClean="0"/>
              <a:t>1</a:t>
            </a:fld>
            <a:endParaRPr lang="de-LU" dirty="0"/>
          </a:p>
        </p:txBody>
      </p:sp>
    </p:spTree>
    <p:extLst>
      <p:ext uri="{BB962C8B-B14F-4D97-AF65-F5344CB8AC3E}">
        <p14:creationId xmlns:p14="http://schemas.microsoft.com/office/powerpoint/2010/main" val="13633406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947738" y="1844824"/>
            <a:ext cx="7440612" cy="1470025"/>
          </a:xfrm>
        </p:spPr>
        <p:txBody>
          <a:bodyPr/>
          <a:lstStyle>
            <a:lvl1pPr algn="l">
              <a:defRPr b="1" i="0" baseline="0">
                <a:solidFill>
                  <a:schemeClr val="bg1"/>
                </a:solidFill>
              </a:defRPr>
            </a:lvl1pPr>
          </a:lstStyle>
          <a:p>
            <a:r>
              <a:rPr lang="de-DE" dirty="0"/>
              <a:t>Titelmasterformat durch Klicken bearbeiten</a:t>
            </a:r>
            <a:endParaRPr lang="de-LU" dirty="0"/>
          </a:p>
        </p:txBody>
      </p:sp>
      <p:sp>
        <p:nvSpPr>
          <p:cNvPr id="3" name="Untertitel 2"/>
          <p:cNvSpPr>
            <a:spLocks noGrp="1"/>
          </p:cNvSpPr>
          <p:nvPr>
            <p:ph type="subTitle" idx="1"/>
          </p:nvPr>
        </p:nvSpPr>
        <p:spPr>
          <a:xfrm>
            <a:off x="928762" y="3404592"/>
            <a:ext cx="7459588" cy="1104528"/>
          </a:xfrm>
        </p:spPr>
        <p:txBody>
          <a:bodyPr/>
          <a:lstStyle>
            <a:lvl1pPr marL="0" indent="0" algn="l">
              <a:buNone/>
              <a:defRPr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a:t>Formatvorlage des Untertitelmasters durch Klicken bearbeiten</a:t>
            </a:r>
            <a:endParaRPr lang="de-LU" dirty="0"/>
          </a:p>
        </p:txBody>
      </p:sp>
    </p:spTree>
    <p:extLst>
      <p:ext uri="{BB962C8B-B14F-4D97-AF65-F5344CB8AC3E}">
        <p14:creationId xmlns:p14="http://schemas.microsoft.com/office/powerpoint/2010/main" val="3888810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29400" y="1484784"/>
            <a:ext cx="2057400" cy="4641379"/>
          </a:xfrm>
        </p:spPr>
        <p:txBody>
          <a:bodyPr vert="eaVert"/>
          <a:lstStyle>
            <a:lvl1pPr algn="l">
              <a:defRPr b="0" i="0" baseline="0">
                <a:solidFill>
                  <a:schemeClr val="bg2"/>
                </a:solidFill>
              </a:defRPr>
            </a:lvl1pPr>
          </a:lstStyle>
          <a:p>
            <a:r>
              <a:rPr lang="de-DE" dirty="0"/>
              <a:t>Titelmasterformat durch Klicken bearbeiten</a:t>
            </a:r>
            <a:endParaRPr lang="de-LU" dirty="0"/>
          </a:p>
        </p:txBody>
      </p:sp>
      <p:sp>
        <p:nvSpPr>
          <p:cNvPr id="3" name="Vertikaler Textplatzhalter 2"/>
          <p:cNvSpPr>
            <a:spLocks noGrp="1"/>
          </p:cNvSpPr>
          <p:nvPr>
            <p:ph type="body" orient="vert" idx="1"/>
          </p:nvPr>
        </p:nvSpPr>
        <p:spPr>
          <a:xfrm>
            <a:off x="457200" y="1484784"/>
            <a:ext cx="6019800" cy="4641379"/>
          </a:xfrm>
        </p:spPr>
        <p:txBody>
          <a:bodyPr vert="eaVert"/>
          <a:lstStyle>
            <a:lvl1pPr>
              <a:defRPr baseline="0">
                <a:solidFill>
                  <a:schemeClr val="bg1"/>
                </a:solidFill>
              </a:defRPr>
            </a:lvl1pPr>
            <a:lvl2pPr>
              <a:defRPr baseline="0">
                <a:solidFill>
                  <a:schemeClr val="bg1"/>
                </a:solidFill>
              </a:defRPr>
            </a:lvl2pPr>
            <a:lvl3pPr>
              <a:defRPr baseline="0">
                <a:solidFill>
                  <a:schemeClr val="bg1"/>
                </a:solidFill>
              </a:defRPr>
            </a:lvl3pPr>
            <a:lvl4pPr>
              <a:defRPr baseline="0">
                <a:solidFill>
                  <a:schemeClr val="bg1"/>
                </a:solidFill>
              </a:defRPr>
            </a:lvl4pPr>
            <a:lvl5pPr>
              <a:defRPr baseline="0">
                <a:solidFill>
                  <a:schemeClr val="bg1"/>
                </a:solidFill>
              </a:defRPr>
            </a:lvl5p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LU" dirty="0"/>
          </a:p>
        </p:txBody>
      </p:sp>
    </p:spTree>
    <p:extLst>
      <p:ext uri="{BB962C8B-B14F-4D97-AF65-F5344CB8AC3E}">
        <p14:creationId xmlns:p14="http://schemas.microsoft.com/office/powerpoint/2010/main" val="7460490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
        <p:nvSpPr>
          <p:cNvPr id="5" name="Title 1"/>
          <p:cNvSpPr>
            <a:spLocks noGrp="1"/>
          </p:cNvSpPr>
          <p:nvPr>
            <p:ph type="title"/>
          </p:nvPr>
        </p:nvSpPr>
        <p:spPr>
          <a:xfrm>
            <a:off x="358774" y="3861048"/>
            <a:ext cx="8532813" cy="838200"/>
          </a:xfrm>
        </p:spPr>
        <p:txBody>
          <a:bodyPr/>
          <a:lstStyle>
            <a:lvl1pPr>
              <a:defRPr sz="3600"/>
            </a:lvl1pPr>
          </a:lstStyle>
          <a:p>
            <a:r>
              <a:rPr lang="en-US"/>
              <a:t>Click to edit Master title style</a:t>
            </a:r>
            <a:endParaRPr lang="en-US" dirty="0"/>
          </a:p>
        </p:txBody>
      </p:sp>
    </p:spTree>
    <p:extLst>
      <p:ext uri="{BB962C8B-B14F-4D97-AF65-F5344CB8AC3E}">
        <p14:creationId xmlns:p14="http://schemas.microsoft.com/office/powerpoint/2010/main" val="3085399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12" name="Titelplatzhalter 1"/>
          <p:cNvSpPr>
            <a:spLocks noGrp="1"/>
          </p:cNvSpPr>
          <p:nvPr>
            <p:ph type="title"/>
          </p:nvPr>
        </p:nvSpPr>
        <p:spPr>
          <a:xfrm>
            <a:off x="360000" y="116632"/>
            <a:ext cx="8532000" cy="720080"/>
          </a:xfrm>
          <a:prstGeom prst="rect">
            <a:avLst/>
          </a:prstGeom>
        </p:spPr>
        <p:txBody>
          <a:bodyPr vert="horz" lIns="91440" tIns="45720" rIns="91440" bIns="45720" rtlCol="0" anchor="ctr">
            <a:normAutofit/>
          </a:bodyPr>
          <a:lstStyle/>
          <a:p>
            <a:r>
              <a:rPr lang="de-DE" dirty="0"/>
              <a:t>Titelmasterformat durch Klicken bearbeiten</a:t>
            </a:r>
            <a:endParaRPr lang="de-LU" dirty="0"/>
          </a:p>
        </p:txBody>
      </p:sp>
      <p:sp>
        <p:nvSpPr>
          <p:cNvPr id="14" name="Inhaltsplatzhalter 2"/>
          <p:cNvSpPr>
            <a:spLocks noGrp="1"/>
          </p:cNvSpPr>
          <p:nvPr>
            <p:ph sz="half" idx="1"/>
          </p:nvPr>
        </p:nvSpPr>
        <p:spPr>
          <a:xfrm>
            <a:off x="360000" y="980728"/>
            <a:ext cx="8532000" cy="5457624"/>
          </a:xfrm>
        </p:spPr>
        <p:txBody>
          <a:bodyPr>
            <a:normAutofit/>
          </a:bodyPr>
          <a:lstStyle>
            <a:lvl1pPr>
              <a:defRPr sz="2800"/>
            </a:lvl1pPr>
            <a:lvl2pPr>
              <a:defRPr sz="2400"/>
            </a:lvl2pPr>
            <a:lvl3pPr>
              <a:defRPr sz="2000"/>
            </a:lvl3pPr>
            <a:lvl4pPr>
              <a:defRPr sz="1800"/>
            </a:lvl4pPr>
            <a:lvl5pPr>
              <a:defRPr sz="1600"/>
            </a:lvl5pPr>
            <a:lvl6pPr>
              <a:defRPr sz="1800"/>
            </a:lvl6pPr>
            <a:lvl7pPr>
              <a:defRPr sz="1800"/>
            </a:lvl7pPr>
            <a:lvl8pPr>
              <a:defRPr sz="1800"/>
            </a:lvl8pPr>
            <a:lvl9pPr>
              <a:defRPr sz="1800"/>
            </a:lvl9p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LU" dirty="0"/>
          </a:p>
        </p:txBody>
      </p:sp>
    </p:spTree>
    <p:extLst>
      <p:ext uri="{BB962C8B-B14F-4D97-AF65-F5344CB8AC3E}">
        <p14:creationId xmlns:p14="http://schemas.microsoft.com/office/powerpoint/2010/main" val="3980997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957262" y="4221088"/>
            <a:ext cx="7431088" cy="2087637"/>
          </a:xfrm>
        </p:spPr>
        <p:txBody>
          <a:bodyPr anchor="t"/>
          <a:lstStyle>
            <a:lvl1pPr algn="l">
              <a:defRPr sz="4000" b="0" i="0" cap="all" baseline="0"/>
            </a:lvl1pPr>
          </a:lstStyle>
          <a:p>
            <a:r>
              <a:rPr lang="de-DE" dirty="0"/>
              <a:t>Titelmasterformat durch Klicken bearbeiten</a:t>
            </a:r>
            <a:endParaRPr lang="de-LU" dirty="0"/>
          </a:p>
        </p:txBody>
      </p:sp>
      <p:sp>
        <p:nvSpPr>
          <p:cNvPr id="3" name="Textplatzhalter 2"/>
          <p:cNvSpPr>
            <a:spLocks noGrp="1"/>
          </p:cNvSpPr>
          <p:nvPr>
            <p:ph type="body" idx="1"/>
          </p:nvPr>
        </p:nvSpPr>
        <p:spPr>
          <a:xfrm>
            <a:off x="957262" y="2492896"/>
            <a:ext cx="7431088" cy="1500187"/>
          </a:xfrm>
        </p:spPr>
        <p:txBody>
          <a:bodyPr anchor="b"/>
          <a:lstStyle>
            <a:lvl1pPr marL="0" indent="0">
              <a:buNone/>
              <a:defRPr sz="2000"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dirty="0"/>
              <a:t>Textmasterformat bearbeiten</a:t>
            </a:r>
          </a:p>
        </p:txBody>
      </p:sp>
    </p:spTree>
    <p:extLst>
      <p:ext uri="{BB962C8B-B14F-4D97-AF65-F5344CB8AC3E}">
        <p14:creationId xmlns:p14="http://schemas.microsoft.com/office/powerpoint/2010/main" val="864537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LU"/>
          </a:p>
        </p:txBody>
      </p:sp>
      <p:sp>
        <p:nvSpPr>
          <p:cNvPr id="3" name="Inhaltsplatzhalter 2"/>
          <p:cNvSpPr>
            <a:spLocks noGrp="1"/>
          </p:cNvSpPr>
          <p:nvPr>
            <p:ph sz="half" idx="1"/>
          </p:nvPr>
        </p:nvSpPr>
        <p:spPr>
          <a:xfrm>
            <a:off x="957263" y="1340768"/>
            <a:ext cx="3452812" cy="478539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LU" dirty="0"/>
          </a:p>
        </p:txBody>
      </p:sp>
      <p:sp>
        <p:nvSpPr>
          <p:cNvPr id="4" name="Inhaltsplatzhalter 3"/>
          <p:cNvSpPr>
            <a:spLocks noGrp="1"/>
          </p:cNvSpPr>
          <p:nvPr>
            <p:ph sz="half" idx="2"/>
          </p:nvPr>
        </p:nvSpPr>
        <p:spPr>
          <a:xfrm>
            <a:off x="4648200" y="1340768"/>
            <a:ext cx="3740150" cy="478539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de-LU"/>
          </a:p>
        </p:txBody>
      </p:sp>
    </p:spTree>
    <p:extLst>
      <p:ext uri="{BB962C8B-B14F-4D97-AF65-F5344CB8AC3E}">
        <p14:creationId xmlns:p14="http://schemas.microsoft.com/office/powerpoint/2010/main" val="3096267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lgn="l">
              <a:defRPr/>
            </a:lvl1pPr>
          </a:lstStyle>
          <a:p>
            <a:r>
              <a:rPr lang="de-DE" dirty="0"/>
              <a:t>Titelmasterformat durch Klicken bearbeiten</a:t>
            </a:r>
            <a:endParaRPr lang="de-LU" dirty="0"/>
          </a:p>
        </p:txBody>
      </p:sp>
    </p:spTree>
    <p:extLst>
      <p:ext uri="{BB962C8B-B14F-4D97-AF65-F5344CB8AC3E}">
        <p14:creationId xmlns:p14="http://schemas.microsoft.com/office/powerpoint/2010/main" val="1258115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7221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957262" y="1556792"/>
            <a:ext cx="7431087" cy="1162050"/>
          </a:xfrm>
        </p:spPr>
        <p:txBody>
          <a:bodyPr anchor="b"/>
          <a:lstStyle>
            <a:lvl1pPr algn="l">
              <a:defRPr sz="2000" b="1"/>
            </a:lvl1pPr>
          </a:lstStyle>
          <a:p>
            <a:r>
              <a:rPr lang="de-DE" dirty="0"/>
              <a:t>Titelmasterformat durch Klicken bearbeiten</a:t>
            </a:r>
            <a:endParaRPr lang="de-LU" dirty="0"/>
          </a:p>
        </p:txBody>
      </p:sp>
      <p:sp>
        <p:nvSpPr>
          <p:cNvPr id="3" name="Inhaltsplatzhalter 2"/>
          <p:cNvSpPr>
            <a:spLocks noGrp="1"/>
          </p:cNvSpPr>
          <p:nvPr>
            <p:ph idx="1"/>
          </p:nvPr>
        </p:nvSpPr>
        <p:spPr>
          <a:xfrm>
            <a:off x="3575050" y="2708920"/>
            <a:ext cx="4813300" cy="341724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LU" dirty="0"/>
          </a:p>
        </p:txBody>
      </p:sp>
      <p:sp>
        <p:nvSpPr>
          <p:cNvPr id="4" name="Textplatzhalter 3"/>
          <p:cNvSpPr>
            <a:spLocks noGrp="1"/>
          </p:cNvSpPr>
          <p:nvPr>
            <p:ph type="body" sz="half" idx="2"/>
          </p:nvPr>
        </p:nvSpPr>
        <p:spPr>
          <a:xfrm>
            <a:off x="957263" y="2708920"/>
            <a:ext cx="2462609" cy="341724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dirty="0"/>
              <a:t>Textmasterformat bearbeiten</a:t>
            </a:r>
          </a:p>
        </p:txBody>
      </p:sp>
    </p:spTree>
    <p:extLst>
      <p:ext uri="{BB962C8B-B14F-4D97-AF65-F5344CB8AC3E}">
        <p14:creationId xmlns:p14="http://schemas.microsoft.com/office/powerpoint/2010/main" val="2865223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725144"/>
            <a:ext cx="5486400" cy="642194"/>
          </a:xfrm>
        </p:spPr>
        <p:txBody>
          <a:bodyPr anchor="b"/>
          <a:lstStyle>
            <a:lvl1pPr algn="l">
              <a:defRPr sz="2000" b="1"/>
            </a:lvl1pPr>
          </a:lstStyle>
          <a:p>
            <a:r>
              <a:rPr lang="de-DE" dirty="0"/>
              <a:t>Titelmasterformat durch Klicken bearbeiten</a:t>
            </a:r>
            <a:endParaRPr lang="de-LU" dirty="0"/>
          </a:p>
        </p:txBody>
      </p:sp>
      <p:sp>
        <p:nvSpPr>
          <p:cNvPr id="3" name="Bildplatzhalter 2"/>
          <p:cNvSpPr>
            <a:spLocks noGrp="1"/>
          </p:cNvSpPr>
          <p:nvPr>
            <p:ph type="pic" idx="1"/>
          </p:nvPr>
        </p:nvSpPr>
        <p:spPr>
          <a:xfrm>
            <a:off x="1792288" y="1484783"/>
            <a:ext cx="5486400" cy="324279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LU"/>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 bearbeiten</a:t>
            </a:r>
          </a:p>
        </p:txBody>
      </p:sp>
    </p:spTree>
    <p:extLst>
      <p:ext uri="{BB962C8B-B14F-4D97-AF65-F5344CB8AC3E}">
        <p14:creationId xmlns:p14="http://schemas.microsoft.com/office/powerpoint/2010/main" val="910054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lgn="l">
              <a:defRPr b="0" i="0" baseline="0">
                <a:solidFill>
                  <a:schemeClr val="bg2"/>
                </a:solidFill>
              </a:defRPr>
            </a:lvl1pPr>
          </a:lstStyle>
          <a:p>
            <a:r>
              <a:rPr lang="de-DE" dirty="0"/>
              <a:t>Titelmasterformat durch Klicken bearbeiten</a:t>
            </a:r>
            <a:endParaRPr lang="de-LU" dirty="0"/>
          </a:p>
        </p:txBody>
      </p:sp>
      <p:sp>
        <p:nvSpPr>
          <p:cNvPr id="3" name="Vertikaler Textplatzhalter 2"/>
          <p:cNvSpPr>
            <a:spLocks noGrp="1"/>
          </p:cNvSpPr>
          <p:nvPr>
            <p:ph type="body" orient="vert" idx="1"/>
          </p:nvPr>
        </p:nvSpPr>
        <p:spPr/>
        <p:txBody>
          <a:bodyPr vert="eaVert"/>
          <a:lstStyle>
            <a:lvl1pPr>
              <a:defRPr baseline="0">
                <a:solidFill>
                  <a:schemeClr val="bg1"/>
                </a:solidFill>
              </a:defRPr>
            </a:lvl1pPr>
            <a:lvl2pPr>
              <a:defRPr baseline="0">
                <a:solidFill>
                  <a:schemeClr val="bg1"/>
                </a:solidFill>
              </a:defRPr>
            </a:lvl2pPr>
            <a:lvl3pPr>
              <a:defRPr baseline="0">
                <a:solidFill>
                  <a:schemeClr val="bg1"/>
                </a:solidFill>
              </a:defRPr>
            </a:lvl3pPr>
            <a:lvl4pPr>
              <a:defRPr baseline="0">
                <a:solidFill>
                  <a:schemeClr val="bg1"/>
                </a:solidFill>
              </a:defRPr>
            </a:lvl4pPr>
            <a:lvl5pPr>
              <a:defRPr baseline="0">
                <a:solidFill>
                  <a:schemeClr val="bg1"/>
                </a:solidFill>
              </a:defRPr>
            </a:lvl5p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LU" dirty="0"/>
          </a:p>
        </p:txBody>
      </p:sp>
    </p:spTree>
    <p:extLst>
      <p:ext uri="{BB962C8B-B14F-4D97-AF65-F5344CB8AC3E}">
        <p14:creationId xmlns:p14="http://schemas.microsoft.com/office/powerpoint/2010/main" val="914972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360000" y="116632"/>
            <a:ext cx="8532000" cy="720080"/>
          </a:xfrm>
          <a:prstGeom prst="rect">
            <a:avLst/>
          </a:prstGeom>
        </p:spPr>
        <p:txBody>
          <a:bodyPr vert="horz" lIns="91440" tIns="45720" rIns="91440" bIns="45720" rtlCol="0" anchor="ctr">
            <a:normAutofit/>
          </a:bodyPr>
          <a:lstStyle/>
          <a:p>
            <a:r>
              <a:rPr lang="de-DE" dirty="0"/>
              <a:t>Titelmasterformat durch Klicken bearbeiten</a:t>
            </a:r>
            <a:endParaRPr lang="de-LU" dirty="0"/>
          </a:p>
        </p:txBody>
      </p:sp>
      <p:sp>
        <p:nvSpPr>
          <p:cNvPr id="3" name="Textplatzhalter 2"/>
          <p:cNvSpPr>
            <a:spLocks noGrp="1"/>
          </p:cNvSpPr>
          <p:nvPr>
            <p:ph type="body" idx="1"/>
          </p:nvPr>
        </p:nvSpPr>
        <p:spPr>
          <a:xfrm>
            <a:off x="360000" y="980728"/>
            <a:ext cx="8532000" cy="5457624"/>
          </a:xfrm>
          <a:prstGeom prst="rect">
            <a:avLst/>
          </a:prstGeom>
        </p:spPr>
        <p:txBody>
          <a:bodyPr vert="horz" lIns="91440" tIns="45720" rIns="91440" bIns="4572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LU" dirty="0"/>
          </a:p>
        </p:txBody>
      </p:sp>
      <p:sp>
        <p:nvSpPr>
          <p:cNvPr id="18" name="Textfeld 17"/>
          <p:cNvSpPr txBox="1"/>
          <p:nvPr/>
        </p:nvSpPr>
        <p:spPr>
          <a:xfrm>
            <a:off x="7164288" y="6453336"/>
            <a:ext cx="1728118" cy="246221"/>
          </a:xfrm>
          <a:prstGeom prst="rect">
            <a:avLst/>
          </a:prstGeom>
          <a:noFill/>
        </p:spPr>
        <p:txBody>
          <a:bodyPr wrap="square" rtlCol="0">
            <a:spAutoFit/>
          </a:bodyPr>
          <a:lstStyle/>
          <a:p>
            <a:pPr algn="r"/>
            <a:fld id="{0D60D332-568B-4C8E-9819-468A4AE58701}" type="slidenum">
              <a:rPr lang="de-DE" sz="1000" baseline="0" smtClean="0">
                <a:solidFill>
                  <a:schemeClr val="bg2"/>
                </a:solidFill>
                <a:latin typeface="Verdana" pitchFamily="34" charset="0"/>
              </a:rPr>
              <a:pPr algn="r"/>
              <a:t>‹N›</a:t>
            </a:fld>
            <a:endParaRPr lang="de-LU" sz="1000" baseline="0" dirty="0">
              <a:solidFill>
                <a:schemeClr val="bg2"/>
              </a:solidFill>
              <a:latin typeface="Verdana" pitchFamily="34" charset="0"/>
            </a:endParaRPr>
          </a:p>
        </p:txBody>
      </p:sp>
    </p:spTree>
    <p:extLst>
      <p:ext uri="{BB962C8B-B14F-4D97-AF65-F5344CB8AC3E}">
        <p14:creationId xmlns:p14="http://schemas.microsoft.com/office/powerpoint/2010/main" val="3975170595"/>
      </p:ext>
    </p:extLst>
  </p:cSld>
  <p:clrMap bg1="lt1" tx1="dk1" bg2="lt2" tx2="dk2" accent1="accent1" accent2="accent2" accent3="accent3" accent4="accent4" accent5="accent5" accent6="accent6" hlink="hlink" folHlink="folHlink"/>
  <p:sldLayoutIdLst>
    <p:sldLayoutId id="2147483665"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6" r:id="rId11"/>
  </p:sldLayoutIdLst>
  <p:hf sldNum="0" hdr="0" ftr="0"/>
  <p:txStyles>
    <p:titleStyle>
      <a:lvl1pPr algn="l" defTabSz="914400" rtl="0" eaLnBrk="1" latinLnBrk="0" hangingPunct="1">
        <a:spcBef>
          <a:spcPct val="0"/>
        </a:spcBef>
        <a:buNone/>
        <a:defRPr sz="3200" b="1" i="0" kern="1200" baseline="0">
          <a:solidFill>
            <a:schemeClr val="bg1"/>
          </a:solidFill>
          <a:latin typeface="Calibri"/>
          <a:ea typeface="+mj-ea"/>
          <a:cs typeface="Calibri"/>
        </a:defRPr>
      </a:lvl1pPr>
    </p:titleStyle>
    <p:bodyStyle>
      <a:lvl1pPr marL="177800" indent="-177800" algn="l" defTabSz="914400" rtl="0" eaLnBrk="1" latinLnBrk="0" hangingPunct="1">
        <a:spcBef>
          <a:spcPts val="0"/>
        </a:spcBef>
        <a:buFont typeface="Wingdings" charset="2"/>
        <a:buChar char="§"/>
        <a:defRPr sz="2800" kern="1200" baseline="0">
          <a:solidFill>
            <a:schemeClr val="bg1"/>
          </a:solidFill>
          <a:latin typeface="Calibri"/>
          <a:ea typeface="+mn-ea"/>
          <a:cs typeface="Calibri"/>
        </a:defRPr>
      </a:lvl1pPr>
      <a:lvl2pPr marL="361950" indent="-185738" algn="l" defTabSz="914400" rtl="0" eaLnBrk="1" latinLnBrk="0" hangingPunct="1">
        <a:spcBef>
          <a:spcPts val="0"/>
        </a:spcBef>
        <a:buFont typeface="Wingdings" charset="2"/>
        <a:buChar char="§"/>
        <a:defRPr sz="2400" kern="1200" baseline="0">
          <a:solidFill>
            <a:schemeClr val="bg1"/>
          </a:solidFill>
          <a:latin typeface="Calibri"/>
          <a:ea typeface="+mn-ea"/>
          <a:cs typeface="Calibri"/>
        </a:defRPr>
      </a:lvl2pPr>
      <a:lvl3pPr marL="536575" indent="-174625" algn="l" defTabSz="914400" rtl="0" eaLnBrk="1" latinLnBrk="0" hangingPunct="1">
        <a:spcBef>
          <a:spcPts val="0"/>
        </a:spcBef>
        <a:buFont typeface="Wingdings" charset="2"/>
        <a:buChar char="§"/>
        <a:defRPr sz="2000" kern="1200" baseline="0">
          <a:solidFill>
            <a:schemeClr val="bg1"/>
          </a:solidFill>
          <a:latin typeface="Calibri"/>
          <a:ea typeface="+mn-ea"/>
          <a:cs typeface="Calibri"/>
        </a:defRPr>
      </a:lvl3pPr>
      <a:lvl4pPr marL="712788" indent="-176213" algn="l" defTabSz="914400" rtl="0" eaLnBrk="1" latinLnBrk="0" hangingPunct="1">
        <a:spcBef>
          <a:spcPts val="0"/>
        </a:spcBef>
        <a:buFont typeface="Wingdings" charset="2"/>
        <a:buChar char="§"/>
        <a:defRPr sz="1800" kern="1200" baseline="0">
          <a:solidFill>
            <a:schemeClr val="bg1"/>
          </a:solidFill>
          <a:latin typeface="Calibri"/>
          <a:ea typeface="+mn-ea"/>
          <a:cs typeface="Calibri"/>
        </a:defRPr>
      </a:lvl4pPr>
      <a:lvl5pPr marL="898525" indent="-185738" algn="l" defTabSz="914400" rtl="0" eaLnBrk="1" latinLnBrk="0" hangingPunct="1">
        <a:spcBef>
          <a:spcPts val="0"/>
        </a:spcBef>
        <a:buFont typeface="Wingdings" charset="2"/>
        <a:buChar char="§"/>
        <a:defRPr sz="1600" kern="1200" baseline="0">
          <a:solidFill>
            <a:schemeClr val="bg1"/>
          </a:solidFill>
          <a:latin typeface="Calibri"/>
          <a:ea typeface="+mn-ea"/>
          <a:cs typeface="Calibri"/>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947738" y="1124744"/>
            <a:ext cx="7728718" cy="2190105"/>
          </a:xfrm>
        </p:spPr>
        <p:txBody>
          <a:bodyPr>
            <a:noAutofit/>
          </a:bodyPr>
          <a:lstStyle/>
          <a:p>
            <a:r>
              <a:rPr lang="en-GB" sz="4800" dirty="0"/>
              <a:t>FAO</a:t>
            </a:r>
            <a:endParaRPr lang="en-GB" sz="4800" dirty="0">
              <a:solidFill>
                <a:schemeClr val="bg1">
                  <a:lumMod val="50000"/>
                </a:schemeClr>
              </a:solidFill>
            </a:endParaRPr>
          </a:p>
        </p:txBody>
      </p:sp>
      <p:sp>
        <p:nvSpPr>
          <p:cNvPr id="3" name="Untertitel 2"/>
          <p:cNvSpPr>
            <a:spLocks noGrp="1"/>
          </p:cNvSpPr>
          <p:nvPr>
            <p:ph type="subTitle" idx="1"/>
          </p:nvPr>
        </p:nvSpPr>
        <p:spPr>
          <a:xfrm>
            <a:off x="928762" y="3404592"/>
            <a:ext cx="7459588" cy="2040632"/>
          </a:xfrm>
        </p:spPr>
        <p:txBody>
          <a:bodyPr>
            <a:noAutofit/>
          </a:bodyPr>
          <a:lstStyle/>
          <a:p>
            <a:endParaRPr lang="en-GB" sz="2400" dirty="0"/>
          </a:p>
          <a:p>
            <a:r>
              <a:rPr lang="en-GB" sz="2400" dirty="0"/>
              <a:t>Name of the group: 		</a:t>
            </a:r>
            <a:r>
              <a:rPr lang="en-GB" sz="2400" b="1" dirty="0"/>
              <a:t>TOEDRO</a:t>
            </a:r>
          </a:p>
          <a:p>
            <a:endParaRPr lang="en-CH" sz="800" dirty="0"/>
          </a:p>
          <a:p>
            <a:r>
              <a:rPr lang="en-GB" sz="2400" dirty="0"/>
              <a:t>Members: 			</a:t>
            </a:r>
            <a:r>
              <a:rPr lang="de-DE" sz="2400" dirty="0">
                <a:solidFill>
                  <a:schemeClr val="bg2">
                    <a:lumMod val="60000"/>
                    <a:lumOff val="40000"/>
                  </a:schemeClr>
                </a:solidFill>
              </a:rPr>
              <a:t>Rocco </a:t>
            </a:r>
            <a:r>
              <a:rPr lang="de-DE" sz="2400" dirty="0" err="1">
                <a:solidFill>
                  <a:schemeClr val="bg2">
                    <a:lumMod val="60000"/>
                    <a:lumOff val="40000"/>
                  </a:schemeClr>
                </a:solidFill>
              </a:rPr>
              <a:t>Felici</a:t>
            </a:r>
            <a:endParaRPr lang="en-CH" sz="2400" dirty="0">
              <a:solidFill>
                <a:schemeClr val="bg2">
                  <a:lumMod val="60000"/>
                  <a:lumOff val="40000"/>
                </a:schemeClr>
              </a:solidFill>
            </a:endParaRPr>
          </a:p>
          <a:p>
            <a:r>
              <a:rPr lang="en-CH" sz="2400" dirty="0">
                <a:solidFill>
                  <a:schemeClr val="bg2">
                    <a:lumMod val="60000"/>
                    <a:lumOff val="40000"/>
                  </a:schemeClr>
                </a:solidFill>
              </a:rPr>
              <a:t>		</a:t>
            </a:r>
            <a:r>
              <a:rPr lang="en-US" sz="2400" dirty="0">
                <a:solidFill>
                  <a:schemeClr val="bg2">
                    <a:lumMod val="60000"/>
                    <a:lumOff val="40000"/>
                  </a:schemeClr>
                </a:solidFill>
              </a:rPr>
              <a:t>		</a:t>
            </a:r>
            <a:r>
              <a:rPr lang="de-DE" sz="2400" dirty="0">
                <a:solidFill>
                  <a:schemeClr val="bg2">
                    <a:lumMod val="60000"/>
                    <a:lumOff val="40000"/>
                  </a:schemeClr>
                </a:solidFill>
              </a:rPr>
              <a:t>Edoardo Silva</a:t>
            </a:r>
          </a:p>
          <a:p>
            <a:r>
              <a:rPr lang="de-DE" sz="2400" dirty="0">
                <a:solidFill>
                  <a:schemeClr val="bg2">
                    <a:lumMod val="60000"/>
                    <a:lumOff val="40000"/>
                  </a:schemeClr>
                </a:solidFill>
              </a:rPr>
              <a:t>				Tommaso </a:t>
            </a:r>
            <a:r>
              <a:rPr lang="it-IT" sz="2400" dirty="0">
                <a:solidFill>
                  <a:schemeClr val="bg2">
                    <a:lumMod val="60000"/>
                    <a:lumOff val="40000"/>
                  </a:schemeClr>
                </a:solidFill>
              </a:rPr>
              <a:t>Vitali</a:t>
            </a:r>
            <a:endParaRPr lang="en-GB" sz="2400" dirty="0">
              <a:solidFill>
                <a:schemeClr val="bg2">
                  <a:lumMod val="60000"/>
                  <a:lumOff val="40000"/>
                </a:schemeClr>
              </a:solidFill>
            </a:endParaRPr>
          </a:p>
          <a:p>
            <a:r>
              <a:rPr lang="en-GB" sz="2400" dirty="0"/>
              <a:t>		</a:t>
            </a:r>
          </a:p>
        </p:txBody>
      </p:sp>
      <p:sp>
        <p:nvSpPr>
          <p:cNvPr id="4" name="Textfeld 3"/>
          <p:cNvSpPr txBox="1"/>
          <p:nvPr/>
        </p:nvSpPr>
        <p:spPr>
          <a:xfrm>
            <a:off x="947738" y="5987380"/>
            <a:ext cx="7872734" cy="369332"/>
          </a:xfrm>
          <a:prstGeom prst="rect">
            <a:avLst/>
          </a:prstGeom>
          <a:noFill/>
        </p:spPr>
        <p:txBody>
          <a:bodyPr wrap="square" rtlCol="0">
            <a:spAutoFit/>
          </a:bodyPr>
          <a:lstStyle/>
          <a:p>
            <a:r>
              <a:rPr lang="de-DE" baseline="0" dirty="0">
                <a:solidFill>
                  <a:schemeClr val="bg2">
                    <a:lumMod val="60000"/>
                    <a:lumOff val="40000"/>
                  </a:schemeClr>
                </a:solidFill>
                <a:latin typeface="Verdana" pitchFamily="34" charset="0"/>
              </a:rPr>
              <a:t>USI Lugano, </a:t>
            </a:r>
            <a:r>
              <a:rPr lang="en-US" dirty="0">
                <a:solidFill>
                  <a:schemeClr val="bg2">
                    <a:lumMod val="60000"/>
                    <a:lumOff val="40000"/>
                  </a:schemeClr>
                </a:solidFill>
                <a:latin typeface="Verdana" pitchFamily="34" charset="0"/>
              </a:rPr>
              <a:t>December</a:t>
            </a:r>
            <a:r>
              <a:rPr lang="en-US" baseline="0" dirty="0">
                <a:solidFill>
                  <a:schemeClr val="bg2">
                    <a:lumMod val="60000"/>
                    <a:lumOff val="40000"/>
                  </a:schemeClr>
                </a:solidFill>
                <a:latin typeface="Verdana" pitchFamily="34" charset="0"/>
              </a:rPr>
              <a:t> 1</a:t>
            </a:r>
            <a:r>
              <a:rPr lang="en-US" dirty="0">
                <a:solidFill>
                  <a:schemeClr val="bg2">
                    <a:lumMod val="60000"/>
                    <a:lumOff val="40000"/>
                  </a:schemeClr>
                </a:solidFill>
                <a:latin typeface="Verdana" pitchFamily="34" charset="0"/>
              </a:rPr>
              <a:t>, 20</a:t>
            </a:r>
            <a:r>
              <a:rPr lang="en-CH" dirty="0">
                <a:solidFill>
                  <a:schemeClr val="bg2">
                    <a:lumMod val="60000"/>
                    <a:lumOff val="40000"/>
                  </a:schemeClr>
                </a:solidFill>
                <a:latin typeface="Verdana" pitchFamily="34" charset="0"/>
              </a:rPr>
              <a:t>20</a:t>
            </a:r>
            <a:endParaRPr lang="de-LU" baseline="0" dirty="0">
              <a:solidFill>
                <a:schemeClr val="bg2">
                  <a:lumMod val="60000"/>
                  <a:lumOff val="40000"/>
                </a:schemeClr>
              </a:solidFill>
              <a:latin typeface="Verdana" pitchFamily="34" charset="0"/>
            </a:endParaRPr>
          </a:p>
        </p:txBody>
      </p:sp>
    </p:spTree>
    <p:extLst>
      <p:ext uri="{BB962C8B-B14F-4D97-AF65-F5344CB8AC3E}">
        <p14:creationId xmlns:p14="http://schemas.microsoft.com/office/powerpoint/2010/main" val="1272421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B8B91-C58F-9B41-95BC-1F206230BA63}"/>
              </a:ext>
            </a:extLst>
          </p:cNvPr>
          <p:cNvSpPr>
            <a:spLocks noGrp="1"/>
          </p:cNvSpPr>
          <p:nvPr>
            <p:ph type="title"/>
          </p:nvPr>
        </p:nvSpPr>
        <p:spPr/>
        <p:txBody>
          <a:bodyPr/>
          <a:lstStyle/>
          <a:p>
            <a:r>
              <a:rPr lang="en-US" dirty="0"/>
              <a:t>Goal of the APP</a:t>
            </a:r>
          </a:p>
        </p:txBody>
      </p:sp>
      <p:sp>
        <p:nvSpPr>
          <p:cNvPr id="3" name="Content Placeholder 2">
            <a:extLst>
              <a:ext uri="{FF2B5EF4-FFF2-40B4-BE49-F238E27FC236}">
                <a16:creationId xmlns:a16="http://schemas.microsoft.com/office/drawing/2014/main" id="{041BEB7F-C8D9-9443-BD83-D737A7FF98D1}"/>
              </a:ext>
            </a:extLst>
          </p:cNvPr>
          <p:cNvSpPr>
            <a:spLocks noGrp="1"/>
          </p:cNvSpPr>
          <p:nvPr>
            <p:ph sz="half" idx="1"/>
          </p:nvPr>
        </p:nvSpPr>
        <p:spPr/>
        <p:txBody>
          <a:bodyPr>
            <a:normAutofit/>
          </a:bodyPr>
          <a:lstStyle/>
          <a:p>
            <a:r>
              <a:rPr lang="en-US" sz="2000" i="1" dirty="0" err="1"/>
              <a:t>Fao</a:t>
            </a:r>
            <a:r>
              <a:rPr lang="en-US" sz="2000" i="1" dirty="0"/>
              <a:t> allows the user to evaluate the calories burnt based on the conversion of the number of steps done during the day and basal metabolic rate in kilocalories and lets the user store the ingredients that have at home on a digital pantry. The app, thanks to these data, recommends a recipe that uses the ingredients available in the pantry and ensures the correct amount of calorie intake that the user needs. The aim is to grant a correct personalized diet that can prevent bad habits such as bad nutrition, eating too much or less than necessary, and even prevent food disorders.</a:t>
            </a:r>
          </a:p>
          <a:p>
            <a:r>
              <a:rPr lang="en-US" sz="2000" i="1" dirty="0" err="1"/>
              <a:t>Fao</a:t>
            </a:r>
            <a:r>
              <a:rPr lang="en-US" sz="2000" i="1" dirty="0"/>
              <a:t> provides a series of functionalities: a background functioning step-counter to keep count of the steps even while using other apps, grants an automatic conversion of the number of steps in kilocalories, permits the user to upload the ingredients manually or by scanning the barcode on the product, visualizes the number of calories burnt and steps done during the days, implements two databases, the first local one that stores the information about the user and serves as a pantry of the available ingredients and a second remote one that stores the recipes.</a:t>
            </a:r>
          </a:p>
          <a:p>
            <a:endParaRPr lang="en-US" sz="1800" i="1" dirty="0"/>
          </a:p>
        </p:txBody>
      </p:sp>
    </p:spTree>
    <p:extLst>
      <p:ext uri="{BB962C8B-B14F-4D97-AF65-F5344CB8AC3E}">
        <p14:creationId xmlns:p14="http://schemas.microsoft.com/office/powerpoint/2010/main" val="269491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B8B91-C58F-9B41-95BC-1F206230BA63}"/>
              </a:ext>
            </a:extLst>
          </p:cNvPr>
          <p:cNvSpPr>
            <a:spLocks noGrp="1"/>
          </p:cNvSpPr>
          <p:nvPr>
            <p:ph type="title"/>
          </p:nvPr>
        </p:nvSpPr>
        <p:spPr/>
        <p:txBody>
          <a:bodyPr/>
          <a:lstStyle/>
          <a:p>
            <a:r>
              <a:rPr lang="en-US" dirty="0"/>
              <a:t>APP storyboard</a:t>
            </a:r>
          </a:p>
        </p:txBody>
      </p:sp>
      <p:pic>
        <p:nvPicPr>
          <p:cNvPr id="7" name="Immagine 6">
            <a:extLst>
              <a:ext uri="{FF2B5EF4-FFF2-40B4-BE49-F238E27FC236}">
                <a16:creationId xmlns:a16="http://schemas.microsoft.com/office/drawing/2014/main" id="{47FA2330-2BEF-4775-8BD0-F661780A40C3}"/>
              </a:ext>
            </a:extLst>
          </p:cNvPr>
          <p:cNvPicPr>
            <a:picLocks noChangeAspect="1"/>
          </p:cNvPicPr>
          <p:nvPr/>
        </p:nvPicPr>
        <p:blipFill>
          <a:blip r:embed="rId2"/>
          <a:stretch>
            <a:fillRect/>
          </a:stretch>
        </p:blipFill>
        <p:spPr>
          <a:xfrm>
            <a:off x="467544" y="930787"/>
            <a:ext cx="6408712" cy="5357611"/>
          </a:xfrm>
          <a:prstGeom prst="rect">
            <a:avLst/>
          </a:prstGeom>
        </p:spPr>
      </p:pic>
    </p:spTree>
    <p:extLst>
      <p:ext uri="{BB962C8B-B14F-4D97-AF65-F5344CB8AC3E}">
        <p14:creationId xmlns:p14="http://schemas.microsoft.com/office/powerpoint/2010/main" val="4072929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1B667-2B66-4BE1-A8AA-0D58DB0812AA}"/>
              </a:ext>
            </a:extLst>
          </p:cNvPr>
          <p:cNvSpPr>
            <a:spLocks noGrp="1"/>
          </p:cNvSpPr>
          <p:nvPr>
            <p:ph type="title"/>
          </p:nvPr>
        </p:nvSpPr>
        <p:spPr/>
        <p:txBody>
          <a:bodyPr/>
          <a:lstStyle/>
          <a:p>
            <a:r>
              <a:rPr lang="en-US" dirty="0"/>
              <a:t>Architecture</a:t>
            </a:r>
            <a:endParaRPr lang="en-CH" dirty="0"/>
          </a:p>
        </p:txBody>
      </p:sp>
      <p:pic>
        <p:nvPicPr>
          <p:cNvPr id="16" name="Immagine 15">
            <a:extLst>
              <a:ext uri="{FF2B5EF4-FFF2-40B4-BE49-F238E27FC236}">
                <a16:creationId xmlns:a16="http://schemas.microsoft.com/office/drawing/2014/main" id="{6B4B64CB-8D84-4714-B6C7-4776B5C196B6}"/>
              </a:ext>
            </a:extLst>
          </p:cNvPr>
          <p:cNvPicPr>
            <a:picLocks noChangeAspect="1"/>
          </p:cNvPicPr>
          <p:nvPr/>
        </p:nvPicPr>
        <p:blipFill>
          <a:blip r:embed="rId2"/>
          <a:stretch>
            <a:fillRect/>
          </a:stretch>
        </p:blipFill>
        <p:spPr>
          <a:xfrm>
            <a:off x="360000" y="692696"/>
            <a:ext cx="7495383" cy="5832053"/>
          </a:xfrm>
          <a:prstGeom prst="rect">
            <a:avLst/>
          </a:prstGeom>
        </p:spPr>
      </p:pic>
    </p:spTree>
    <p:extLst>
      <p:ext uri="{BB962C8B-B14F-4D97-AF65-F5344CB8AC3E}">
        <p14:creationId xmlns:p14="http://schemas.microsoft.com/office/powerpoint/2010/main" val="51592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40FC9-69BC-4438-9E93-38844A20BD44}"/>
              </a:ext>
            </a:extLst>
          </p:cNvPr>
          <p:cNvSpPr>
            <a:spLocks noGrp="1"/>
          </p:cNvSpPr>
          <p:nvPr>
            <p:ph type="title"/>
          </p:nvPr>
        </p:nvSpPr>
        <p:spPr/>
        <p:txBody>
          <a:bodyPr/>
          <a:lstStyle/>
          <a:p>
            <a:r>
              <a:rPr lang="en-US" dirty="0"/>
              <a:t>Demo </a:t>
            </a:r>
            <a:endParaRPr lang="en-CH" dirty="0"/>
          </a:p>
        </p:txBody>
      </p:sp>
      <p:sp>
        <p:nvSpPr>
          <p:cNvPr id="3" name="Content Placeholder 2">
            <a:extLst>
              <a:ext uri="{FF2B5EF4-FFF2-40B4-BE49-F238E27FC236}">
                <a16:creationId xmlns:a16="http://schemas.microsoft.com/office/drawing/2014/main" id="{E37C5894-52C9-4819-9728-D74A9330FABA}"/>
              </a:ext>
            </a:extLst>
          </p:cNvPr>
          <p:cNvSpPr>
            <a:spLocks noGrp="1"/>
          </p:cNvSpPr>
          <p:nvPr>
            <p:ph sz="half" idx="1"/>
          </p:nvPr>
        </p:nvSpPr>
        <p:spPr/>
        <p:txBody>
          <a:bodyPr>
            <a:normAutofit/>
          </a:bodyPr>
          <a:lstStyle/>
          <a:p>
            <a:r>
              <a:rPr lang="en-US" sz="1800" i="1" dirty="0"/>
              <a:t>Instructions: Show a short Demo (max 3 minutes) of your APP (either </a:t>
            </a:r>
            <a:r>
              <a:rPr lang="en-US" sz="1800" b="1" i="1" dirty="0">
                <a:highlight>
                  <a:srgbClr val="008080"/>
                </a:highlight>
              </a:rPr>
              <a:t>live</a:t>
            </a:r>
            <a:r>
              <a:rPr lang="en-US" sz="1800" i="1" dirty="0"/>
              <a:t> or with a video)</a:t>
            </a:r>
            <a:endParaRPr lang="en-CH" sz="1800" i="1" dirty="0"/>
          </a:p>
        </p:txBody>
      </p:sp>
    </p:spTree>
    <p:extLst>
      <p:ext uri="{BB962C8B-B14F-4D97-AF65-F5344CB8AC3E}">
        <p14:creationId xmlns:p14="http://schemas.microsoft.com/office/powerpoint/2010/main" val="1923355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E16BE-7214-486D-BC8D-155E6A5E4D66}"/>
              </a:ext>
            </a:extLst>
          </p:cNvPr>
          <p:cNvSpPr>
            <a:spLocks noGrp="1"/>
          </p:cNvSpPr>
          <p:nvPr>
            <p:ph type="title"/>
          </p:nvPr>
        </p:nvSpPr>
        <p:spPr/>
        <p:txBody>
          <a:bodyPr/>
          <a:lstStyle/>
          <a:p>
            <a:r>
              <a:rPr lang="en-US" dirty="0"/>
              <a:t>Tasks of each group’s member </a:t>
            </a:r>
            <a:endParaRPr lang="en-CH" dirty="0"/>
          </a:p>
        </p:txBody>
      </p:sp>
      <p:graphicFrame>
        <p:nvGraphicFramePr>
          <p:cNvPr id="4" name="Table 4">
            <a:extLst>
              <a:ext uri="{FF2B5EF4-FFF2-40B4-BE49-F238E27FC236}">
                <a16:creationId xmlns:a16="http://schemas.microsoft.com/office/drawing/2014/main" id="{B6705EF7-8073-4D04-90BD-FF23DF8C7A74}"/>
              </a:ext>
            </a:extLst>
          </p:cNvPr>
          <p:cNvGraphicFramePr>
            <a:graphicFrameLocks noGrp="1"/>
          </p:cNvGraphicFramePr>
          <p:nvPr>
            <p:extLst>
              <p:ext uri="{D42A27DB-BD31-4B8C-83A1-F6EECF244321}">
                <p14:modId xmlns:p14="http://schemas.microsoft.com/office/powerpoint/2010/main" val="2082580812"/>
              </p:ext>
            </p:extLst>
          </p:nvPr>
        </p:nvGraphicFramePr>
        <p:xfrm>
          <a:off x="252000" y="836712"/>
          <a:ext cx="8293942" cy="5500924"/>
        </p:xfrm>
        <a:graphic>
          <a:graphicData uri="http://schemas.openxmlformats.org/drawingml/2006/table">
            <a:tbl>
              <a:tblPr firstRow="1" bandRow="1">
                <a:tableStyleId>{5C22544A-7EE6-4342-B048-85BDC9FD1C3A}</a:tableStyleId>
              </a:tblPr>
              <a:tblGrid>
                <a:gridCol w="1130935">
                  <a:extLst>
                    <a:ext uri="{9D8B030D-6E8A-4147-A177-3AD203B41FA5}">
                      <a16:colId xmlns:a16="http://schemas.microsoft.com/office/drawing/2014/main" val="2772075709"/>
                    </a:ext>
                  </a:extLst>
                </a:gridCol>
                <a:gridCol w="1368152">
                  <a:extLst>
                    <a:ext uri="{9D8B030D-6E8A-4147-A177-3AD203B41FA5}">
                      <a16:colId xmlns:a16="http://schemas.microsoft.com/office/drawing/2014/main" val="3525302258"/>
                    </a:ext>
                  </a:extLst>
                </a:gridCol>
                <a:gridCol w="1656184">
                  <a:extLst>
                    <a:ext uri="{9D8B030D-6E8A-4147-A177-3AD203B41FA5}">
                      <a16:colId xmlns:a16="http://schemas.microsoft.com/office/drawing/2014/main" val="3517288798"/>
                    </a:ext>
                  </a:extLst>
                </a:gridCol>
                <a:gridCol w="2345253">
                  <a:extLst>
                    <a:ext uri="{9D8B030D-6E8A-4147-A177-3AD203B41FA5}">
                      <a16:colId xmlns:a16="http://schemas.microsoft.com/office/drawing/2014/main" val="1387624563"/>
                    </a:ext>
                  </a:extLst>
                </a:gridCol>
                <a:gridCol w="1793418">
                  <a:extLst>
                    <a:ext uri="{9D8B030D-6E8A-4147-A177-3AD203B41FA5}">
                      <a16:colId xmlns:a16="http://schemas.microsoft.com/office/drawing/2014/main" val="3338412845"/>
                    </a:ext>
                  </a:extLst>
                </a:gridCol>
              </a:tblGrid>
              <a:tr h="801834">
                <a:tc>
                  <a:txBody>
                    <a:bodyPr/>
                    <a:lstStyle/>
                    <a:p>
                      <a:r>
                        <a:rPr lang="en-US" sz="2400" dirty="0"/>
                        <a:t>Name </a:t>
                      </a:r>
                      <a:endParaRPr lang="en-CH" sz="2400" dirty="0"/>
                    </a:p>
                  </a:txBody>
                  <a:tcPr/>
                </a:tc>
                <a:tc>
                  <a:txBody>
                    <a:bodyPr/>
                    <a:lstStyle/>
                    <a:p>
                      <a:r>
                        <a:rPr lang="en-US" sz="2400" dirty="0"/>
                        <a:t>Surname</a:t>
                      </a:r>
                      <a:endParaRPr lang="en-CH" sz="2400" dirty="0"/>
                    </a:p>
                  </a:txBody>
                  <a:tcPr/>
                </a:tc>
                <a:tc>
                  <a:txBody>
                    <a:bodyPr/>
                    <a:lstStyle/>
                    <a:p>
                      <a:r>
                        <a:rPr lang="en-US" sz="2400" dirty="0"/>
                        <a:t>Main Task</a:t>
                      </a:r>
                      <a:endParaRPr lang="en-CH" sz="2400" dirty="0"/>
                    </a:p>
                  </a:txBody>
                  <a:tcPr/>
                </a:tc>
                <a:tc>
                  <a:txBody>
                    <a:bodyPr/>
                    <a:lstStyle/>
                    <a:p>
                      <a:r>
                        <a:rPr lang="en-US" sz="2400" dirty="0"/>
                        <a:t>Subtasks</a:t>
                      </a:r>
                      <a:endParaRPr lang="en-CH" sz="2400" dirty="0"/>
                    </a:p>
                  </a:txBody>
                  <a:tcPr/>
                </a:tc>
                <a:tc>
                  <a:txBody>
                    <a:bodyPr/>
                    <a:lstStyle/>
                    <a:p>
                      <a:r>
                        <a:rPr lang="en-US" sz="2400" dirty="0"/>
                        <a:t>Status</a:t>
                      </a:r>
                      <a:endParaRPr lang="en-CH" sz="2400" dirty="0"/>
                    </a:p>
                  </a:txBody>
                  <a:tcPr/>
                </a:tc>
                <a:extLst>
                  <a:ext uri="{0D108BD9-81ED-4DB2-BD59-A6C34878D82A}">
                    <a16:rowId xmlns:a16="http://schemas.microsoft.com/office/drawing/2014/main" val="3289339302"/>
                  </a:ext>
                </a:extLst>
              </a:tr>
              <a:tr h="350294">
                <a:tc rowSpan="3">
                  <a:txBody>
                    <a:bodyPr/>
                    <a:lstStyle/>
                    <a:p>
                      <a:r>
                        <a:rPr lang="en-US" sz="1600" dirty="0"/>
                        <a:t>Rocco</a:t>
                      </a:r>
                      <a:endParaRPr lang="en-CH" sz="1600" dirty="0"/>
                    </a:p>
                  </a:txBody>
                  <a:tcPr/>
                </a:tc>
                <a:tc rowSpan="3">
                  <a:txBody>
                    <a:bodyPr/>
                    <a:lstStyle/>
                    <a:p>
                      <a:r>
                        <a:rPr lang="en-US" sz="1600" dirty="0" err="1"/>
                        <a:t>Felici</a:t>
                      </a:r>
                      <a:endParaRPr lang="en-CH" sz="1600" dirty="0"/>
                    </a:p>
                  </a:txBody>
                  <a:tcPr/>
                </a:tc>
                <a:tc rowSpan="3">
                  <a:txBody>
                    <a:bodyPr/>
                    <a:lstStyle/>
                    <a:p>
                      <a:r>
                        <a:rPr lang="en-US" sz="1600" dirty="0"/>
                        <a:t>Barcodes scan</a:t>
                      </a:r>
                    </a:p>
                    <a:p>
                      <a:endParaRPr lang="en-US" sz="1600" dirty="0"/>
                    </a:p>
                    <a:p>
                      <a:r>
                        <a:rPr lang="en-US" sz="1600" dirty="0"/>
                        <a:t>Pantry management</a:t>
                      </a:r>
                      <a:endParaRPr lang="en-CH" sz="1600" dirty="0"/>
                    </a:p>
                  </a:txBody>
                  <a:tcPr/>
                </a:tc>
                <a:tc>
                  <a:txBody>
                    <a:bodyPr/>
                    <a:lstStyle/>
                    <a:p>
                      <a:r>
                        <a:rPr lang="en-US" sz="1800" dirty="0"/>
                        <a:t>Reading barcode</a:t>
                      </a:r>
                      <a:endParaRPr lang="en-CH"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In progress</a:t>
                      </a:r>
                      <a:endParaRPr lang="en-CH" sz="1800" dirty="0"/>
                    </a:p>
                  </a:txBody>
                  <a:tcPr/>
                </a:tc>
                <a:extLst>
                  <a:ext uri="{0D108BD9-81ED-4DB2-BD59-A6C34878D82A}">
                    <a16:rowId xmlns:a16="http://schemas.microsoft.com/office/drawing/2014/main" val="3797405629"/>
                  </a:ext>
                </a:extLst>
              </a:tr>
              <a:tr h="348845">
                <a:tc vMerge="1">
                  <a:txBody>
                    <a:bodyPr/>
                    <a:lstStyle/>
                    <a:p>
                      <a:endParaRPr lang="en-CH" dirty="0"/>
                    </a:p>
                  </a:txBody>
                  <a:tcPr/>
                </a:tc>
                <a:tc vMerge="1">
                  <a:txBody>
                    <a:bodyPr/>
                    <a:lstStyle/>
                    <a:p>
                      <a:endParaRPr lang="en-CH"/>
                    </a:p>
                  </a:txBody>
                  <a:tcPr/>
                </a:tc>
                <a:tc vMerge="1">
                  <a:txBody>
                    <a:bodyPr/>
                    <a:lstStyle/>
                    <a:p>
                      <a:endParaRPr lang="en-CH"/>
                    </a:p>
                  </a:txBody>
                  <a:tcPr/>
                </a:tc>
                <a:tc>
                  <a:txBody>
                    <a:bodyPr/>
                    <a:lstStyle/>
                    <a:p>
                      <a:r>
                        <a:rPr lang="en-US" sz="1600" dirty="0"/>
                        <a:t>Parsing JSON</a:t>
                      </a:r>
                      <a:endParaRPr lang="en-CH" sz="1600" dirty="0"/>
                    </a:p>
                  </a:txBody>
                  <a:tcPr/>
                </a:tc>
                <a:tc>
                  <a:txBody>
                    <a:bodyPr/>
                    <a:lstStyle/>
                    <a:p>
                      <a:r>
                        <a:rPr lang="en-US" sz="1600" dirty="0"/>
                        <a:t>Done</a:t>
                      </a:r>
                      <a:endParaRPr lang="en-CH" sz="1600" dirty="0"/>
                    </a:p>
                  </a:txBody>
                  <a:tcPr/>
                </a:tc>
                <a:extLst>
                  <a:ext uri="{0D108BD9-81ED-4DB2-BD59-A6C34878D82A}">
                    <a16:rowId xmlns:a16="http://schemas.microsoft.com/office/drawing/2014/main" val="1407731781"/>
                  </a:ext>
                </a:extLst>
              </a:tr>
              <a:tr h="347396">
                <a:tc vMerge="1">
                  <a:txBody>
                    <a:bodyPr/>
                    <a:lstStyle/>
                    <a:p>
                      <a:endParaRPr lang="en-CH" dirty="0"/>
                    </a:p>
                  </a:txBody>
                  <a:tcPr/>
                </a:tc>
                <a:tc vMerge="1">
                  <a:txBody>
                    <a:bodyPr/>
                    <a:lstStyle/>
                    <a:p>
                      <a:endParaRPr lang="en-CH" dirty="0"/>
                    </a:p>
                  </a:txBody>
                  <a:tcPr/>
                </a:tc>
                <a:tc vMerge="1">
                  <a:txBody>
                    <a:bodyPr/>
                    <a:lstStyle/>
                    <a:p>
                      <a:endParaRPr lang="en-CH" dirty="0"/>
                    </a:p>
                  </a:txBody>
                  <a:tcPr/>
                </a:tc>
                <a:tc>
                  <a:txBody>
                    <a:bodyPr/>
                    <a:lstStyle/>
                    <a:p>
                      <a:r>
                        <a:rPr lang="en-US" sz="1600" dirty="0"/>
                        <a:t>Uploading data in DB</a:t>
                      </a:r>
                      <a:endParaRPr lang="en-CH" sz="1600" dirty="0"/>
                    </a:p>
                  </a:txBody>
                  <a:tcPr/>
                </a:tc>
                <a:tc>
                  <a:txBody>
                    <a:bodyPr/>
                    <a:lstStyle/>
                    <a:p>
                      <a:r>
                        <a:rPr lang="en-US" sz="1600" dirty="0"/>
                        <a:t>Done</a:t>
                      </a:r>
                      <a:endParaRPr lang="en-CH" sz="1600" dirty="0"/>
                    </a:p>
                  </a:txBody>
                  <a:tcPr/>
                </a:tc>
                <a:extLst>
                  <a:ext uri="{0D108BD9-81ED-4DB2-BD59-A6C34878D82A}">
                    <a16:rowId xmlns:a16="http://schemas.microsoft.com/office/drawing/2014/main" val="1906484220"/>
                  </a:ext>
                </a:extLst>
              </a:tr>
              <a:tr h="505505">
                <a:tc rowSpan="3">
                  <a:txBody>
                    <a:bodyPr/>
                    <a:lstStyle/>
                    <a:p>
                      <a:r>
                        <a:rPr lang="en-US" sz="1600" dirty="0"/>
                        <a:t>Edoardo</a:t>
                      </a:r>
                      <a:endParaRPr lang="en-CH" sz="1600" dirty="0"/>
                    </a:p>
                  </a:txBody>
                  <a:tcPr/>
                </a:tc>
                <a:tc rowSpan="3">
                  <a:txBody>
                    <a:bodyPr/>
                    <a:lstStyle/>
                    <a:p>
                      <a:r>
                        <a:rPr lang="en-US" sz="1600" dirty="0"/>
                        <a:t>Silva</a:t>
                      </a:r>
                      <a:endParaRPr lang="en-CH" sz="1600" dirty="0"/>
                    </a:p>
                  </a:txBody>
                  <a:tcPr/>
                </a:tc>
                <a:tc rowSpan="3">
                  <a:txBody>
                    <a:bodyPr/>
                    <a:lstStyle/>
                    <a:p>
                      <a:r>
                        <a:rPr lang="en-US" sz="1600" dirty="0"/>
                        <a:t>Notifications</a:t>
                      </a:r>
                    </a:p>
                    <a:p>
                      <a:endParaRPr lang="en-US" sz="1600" dirty="0"/>
                    </a:p>
                    <a:p>
                      <a:r>
                        <a:rPr lang="en-US" sz="1600" dirty="0"/>
                        <a:t>Graphs</a:t>
                      </a:r>
                    </a:p>
                    <a:p>
                      <a:endParaRPr lang="en-US" sz="1600" dirty="0"/>
                    </a:p>
                    <a:p>
                      <a:r>
                        <a:rPr lang="en-US" sz="1600" dirty="0"/>
                        <a:t>Settings</a:t>
                      </a:r>
                      <a:endParaRPr lang="en-CH" sz="1600" dirty="0"/>
                    </a:p>
                  </a:txBody>
                  <a:tcPr/>
                </a:tc>
                <a:tc>
                  <a:txBody>
                    <a:bodyPr/>
                    <a:lstStyle/>
                    <a:p>
                      <a:r>
                        <a:rPr lang="en-US" sz="1600" dirty="0"/>
                        <a:t>Implementing chart view</a:t>
                      </a:r>
                      <a:endParaRPr lang="en-CH" sz="1600" dirty="0"/>
                    </a:p>
                  </a:txBody>
                  <a:tcPr/>
                </a:tc>
                <a:tc>
                  <a:txBody>
                    <a:bodyPr/>
                    <a:lstStyle/>
                    <a:p>
                      <a:r>
                        <a:rPr lang="en-US" sz="1600" dirty="0"/>
                        <a:t>Done</a:t>
                      </a:r>
                      <a:endParaRPr lang="en-CH" sz="1600" dirty="0"/>
                    </a:p>
                  </a:txBody>
                  <a:tcPr/>
                </a:tc>
                <a:extLst>
                  <a:ext uri="{0D108BD9-81ED-4DB2-BD59-A6C34878D82A}">
                    <a16:rowId xmlns:a16="http://schemas.microsoft.com/office/drawing/2014/main" val="3128867319"/>
                  </a:ext>
                </a:extLst>
              </a:tr>
              <a:tr h="505505">
                <a:tc vMerge="1">
                  <a:txBody>
                    <a:bodyPr/>
                    <a:lstStyle/>
                    <a:p>
                      <a:endParaRPr lang="en-CH" dirty="0"/>
                    </a:p>
                  </a:txBody>
                  <a:tcPr/>
                </a:tc>
                <a:tc vMerge="1">
                  <a:txBody>
                    <a:bodyPr/>
                    <a:lstStyle/>
                    <a:p>
                      <a:endParaRPr lang="en-CH"/>
                    </a:p>
                  </a:txBody>
                  <a:tcPr/>
                </a:tc>
                <a:tc vMerge="1">
                  <a:txBody>
                    <a:bodyPr/>
                    <a:lstStyle/>
                    <a:p>
                      <a:endParaRPr lang="en-CH"/>
                    </a:p>
                  </a:txBody>
                  <a:tcPr/>
                </a:tc>
                <a:tc>
                  <a:txBody>
                    <a:bodyPr/>
                    <a:lstStyle/>
                    <a:p>
                      <a:r>
                        <a:rPr lang="en-US" sz="1600" dirty="0"/>
                        <a:t>Conversion steps to calories</a:t>
                      </a:r>
                      <a:endParaRPr lang="en-CH" sz="1600" dirty="0"/>
                    </a:p>
                  </a:txBody>
                  <a:tcPr/>
                </a:tc>
                <a:tc>
                  <a:txBody>
                    <a:bodyPr/>
                    <a:lstStyle/>
                    <a:p>
                      <a:r>
                        <a:rPr lang="en-US" sz="1600" dirty="0"/>
                        <a:t>In progress</a:t>
                      </a:r>
                      <a:endParaRPr lang="en-CH" sz="1600" dirty="0"/>
                    </a:p>
                  </a:txBody>
                  <a:tcPr/>
                </a:tc>
                <a:extLst>
                  <a:ext uri="{0D108BD9-81ED-4DB2-BD59-A6C34878D82A}">
                    <a16:rowId xmlns:a16="http://schemas.microsoft.com/office/drawing/2014/main" val="3145287777"/>
                  </a:ext>
                </a:extLst>
              </a:tr>
              <a:tr h="505505">
                <a:tc vMerge="1">
                  <a:txBody>
                    <a:bodyPr/>
                    <a:lstStyle/>
                    <a:p>
                      <a:endParaRPr lang="en-CH" dirty="0"/>
                    </a:p>
                  </a:txBody>
                  <a:tcPr/>
                </a:tc>
                <a:tc vMerge="1">
                  <a:txBody>
                    <a:bodyPr/>
                    <a:lstStyle/>
                    <a:p>
                      <a:endParaRPr lang="en-CH" dirty="0"/>
                    </a:p>
                  </a:txBody>
                  <a:tcPr/>
                </a:tc>
                <a:tc vMerge="1">
                  <a:txBody>
                    <a:bodyPr/>
                    <a:lstStyle/>
                    <a:p>
                      <a:endParaRPr lang="en-CH" dirty="0"/>
                    </a:p>
                  </a:txBody>
                  <a:tcPr/>
                </a:tc>
                <a:tc>
                  <a:txBody>
                    <a:bodyPr/>
                    <a:lstStyle/>
                    <a:p>
                      <a:r>
                        <a:rPr lang="en-US" sz="1600" dirty="0"/>
                        <a:t>Sending notifications</a:t>
                      </a:r>
                      <a:endParaRPr lang="en-CH"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In progress</a:t>
                      </a:r>
                      <a:endParaRPr lang="en-CH" sz="1600" dirty="0"/>
                    </a:p>
                  </a:txBody>
                  <a:tcPr/>
                </a:tc>
                <a:extLst>
                  <a:ext uri="{0D108BD9-81ED-4DB2-BD59-A6C34878D82A}">
                    <a16:rowId xmlns:a16="http://schemas.microsoft.com/office/drawing/2014/main" val="687625746"/>
                  </a:ext>
                </a:extLst>
              </a:tr>
              <a:tr h="505505">
                <a:tc rowSpan="3">
                  <a:txBody>
                    <a:bodyPr/>
                    <a:lstStyle/>
                    <a:p>
                      <a:r>
                        <a:rPr lang="en-US" sz="1600" dirty="0"/>
                        <a:t>Tommaso</a:t>
                      </a:r>
                      <a:endParaRPr lang="en-CH" sz="1600" dirty="0"/>
                    </a:p>
                  </a:txBody>
                  <a:tcPr/>
                </a:tc>
                <a:tc rowSpan="3">
                  <a:txBody>
                    <a:bodyPr/>
                    <a:lstStyle/>
                    <a:p>
                      <a:r>
                        <a:rPr lang="en-US" sz="1600" dirty="0"/>
                        <a:t>Vitali</a:t>
                      </a:r>
                      <a:endParaRPr lang="en-CH" sz="1600" dirty="0"/>
                    </a:p>
                  </a:txBody>
                  <a:tcPr/>
                </a:tc>
                <a:tc rowSpan="3">
                  <a:txBody>
                    <a:bodyPr/>
                    <a:lstStyle/>
                    <a:p>
                      <a:r>
                        <a:rPr lang="en-US" sz="1600" dirty="0"/>
                        <a:t>Handling databases</a:t>
                      </a:r>
                    </a:p>
                    <a:p>
                      <a:endParaRPr lang="en-US" sz="1600" dirty="0"/>
                    </a:p>
                    <a:p>
                      <a:r>
                        <a:rPr lang="en-US" sz="1600" dirty="0"/>
                        <a:t>Settings</a:t>
                      </a:r>
                    </a:p>
                    <a:p>
                      <a:endParaRPr lang="en-US" sz="1600" dirty="0"/>
                    </a:p>
                    <a:p>
                      <a:r>
                        <a:rPr lang="en-US" sz="1600" dirty="0"/>
                        <a:t>Step counter</a:t>
                      </a:r>
                    </a:p>
                    <a:p>
                      <a:endParaRPr lang="en-US" sz="1600" dirty="0"/>
                    </a:p>
                    <a:p>
                      <a:r>
                        <a:rPr lang="en-US" sz="1600" dirty="0"/>
                        <a:t>Recipes</a:t>
                      </a:r>
                      <a:endParaRPr lang="en-CH" sz="1600" dirty="0"/>
                    </a:p>
                  </a:txBody>
                  <a:tcPr/>
                </a:tc>
                <a:tc>
                  <a:txBody>
                    <a:bodyPr/>
                    <a:lstStyle/>
                    <a:p>
                      <a:r>
                        <a:rPr lang="en-US" sz="1600" dirty="0"/>
                        <a:t>Data from remote DB</a:t>
                      </a:r>
                      <a:endParaRPr lang="en-CH" sz="1600" dirty="0"/>
                    </a:p>
                  </a:txBody>
                  <a:tcPr/>
                </a:tc>
                <a:tc>
                  <a:txBody>
                    <a:bodyPr/>
                    <a:lstStyle/>
                    <a:p>
                      <a:r>
                        <a:rPr lang="en-US" sz="1600" dirty="0"/>
                        <a:t>Done</a:t>
                      </a:r>
                      <a:endParaRPr lang="en-CH" sz="1600" dirty="0"/>
                    </a:p>
                  </a:txBody>
                  <a:tcPr/>
                </a:tc>
                <a:extLst>
                  <a:ext uri="{0D108BD9-81ED-4DB2-BD59-A6C34878D82A}">
                    <a16:rowId xmlns:a16="http://schemas.microsoft.com/office/drawing/2014/main" val="2074836924"/>
                  </a:ext>
                </a:extLst>
              </a:tr>
              <a:tr h="505505">
                <a:tc vMerge="1">
                  <a:txBody>
                    <a:bodyPr/>
                    <a:lstStyle/>
                    <a:p>
                      <a:endParaRPr lang="en-CH" dirty="0"/>
                    </a:p>
                  </a:txBody>
                  <a:tcPr/>
                </a:tc>
                <a:tc vMerge="1">
                  <a:txBody>
                    <a:bodyPr/>
                    <a:lstStyle/>
                    <a:p>
                      <a:endParaRPr lang="en-CH"/>
                    </a:p>
                  </a:txBody>
                  <a:tcPr/>
                </a:tc>
                <a:tc vMerge="1">
                  <a:txBody>
                    <a:bodyPr/>
                    <a:lstStyle/>
                    <a:p>
                      <a:endParaRPr lang="en-CH"/>
                    </a:p>
                  </a:txBody>
                  <a:tcPr/>
                </a:tc>
                <a:tc>
                  <a:txBody>
                    <a:bodyPr/>
                    <a:lstStyle/>
                    <a:p>
                      <a:r>
                        <a:rPr lang="en-US" sz="1600" dirty="0"/>
                        <a:t>Data to shared preferences</a:t>
                      </a:r>
                      <a:endParaRPr lang="en-CH"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In progress</a:t>
                      </a:r>
                      <a:endParaRPr lang="en-CH" sz="1600" dirty="0"/>
                    </a:p>
                    <a:p>
                      <a:endParaRPr lang="en-CH" sz="1600" dirty="0"/>
                    </a:p>
                  </a:txBody>
                  <a:tcPr/>
                </a:tc>
                <a:extLst>
                  <a:ext uri="{0D108BD9-81ED-4DB2-BD59-A6C34878D82A}">
                    <a16:rowId xmlns:a16="http://schemas.microsoft.com/office/drawing/2014/main" val="3229962921"/>
                  </a:ext>
                </a:extLst>
              </a:tr>
              <a:tr h="505505">
                <a:tc vMerge="1">
                  <a:txBody>
                    <a:bodyPr/>
                    <a:lstStyle/>
                    <a:p>
                      <a:endParaRPr lang="en-CH" dirty="0"/>
                    </a:p>
                  </a:txBody>
                  <a:tcPr/>
                </a:tc>
                <a:tc vMerge="1">
                  <a:txBody>
                    <a:bodyPr/>
                    <a:lstStyle/>
                    <a:p>
                      <a:endParaRPr lang="en-CH" dirty="0"/>
                    </a:p>
                  </a:txBody>
                  <a:tcPr/>
                </a:tc>
                <a:tc vMerge="1">
                  <a:txBody>
                    <a:bodyPr/>
                    <a:lstStyle/>
                    <a:p>
                      <a:endParaRPr lang="en-CH" dirty="0"/>
                    </a:p>
                  </a:txBody>
                  <a:tcPr/>
                </a:tc>
                <a:tc>
                  <a:txBody>
                    <a:bodyPr/>
                    <a:lstStyle/>
                    <a:p>
                      <a:r>
                        <a:rPr lang="en-US" sz="1600" dirty="0"/>
                        <a:t>Background step counter</a:t>
                      </a:r>
                      <a:endParaRPr lang="en-CH" sz="1600" dirty="0"/>
                    </a:p>
                  </a:txBody>
                  <a:tcPr/>
                </a:tc>
                <a:tc>
                  <a:txBody>
                    <a:bodyPr/>
                    <a:lstStyle/>
                    <a:p>
                      <a:r>
                        <a:rPr lang="en-US" sz="1600" dirty="0"/>
                        <a:t>Done</a:t>
                      </a:r>
                      <a:endParaRPr lang="en-CH" sz="1600" dirty="0"/>
                    </a:p>
                  </a:txBody>
                  <a:tcPr/>
                </a:tc>
                <a:extLst>
                  <a:ext uri="{0D108BD9-81ED-4DB2-BD59-A6C34878D82A}">
                    <a16:rowId xmlns:a16="http://schemas.microsoft.com/office/drawing/2014/main" val="3295859645"/>
                  </a:ext>
                </a:extLst>
              </a:tr>
            </a:tbl>
          </a:graphicData>
        </a:graphic>
      </p:graphicFrame>
    </p:spTree>
    <p:extLst>
      <p:ext uri="{BB962C8B-B14F-4D97-AF65-F5344CB8AC3E}">
        <p14:creationId xmlns:p14="http://schemas.microsoft.com/office/powerpoint/2010/main" val="2440016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C0860-9B65-B540-A035-9AD9BDFC7AD5}"/>
              </a:ext>
            </a:extLst>
          </p:cNvPr>
          <p:cNvSpPr>
            <a:spLocks noGrp="1"/>
          </p:cNvSpPr>
          <p:nvPr>
            <p:ph type="title"/>
          </p:nvPr>
        </p:nvSpPr>
        <p:spPr/>
        <p:txBody>
          <a:bodyPr/>
          <a:lstStyle/>
          <a:p>
            <a:r>
              <a:rPr lang="en-US" dirty="0"/>
              <a:t>Tasks of each group’s member 2</a:t>
            </a:r>
          </a:p>
        </p:txBody>
      </p:sp>
      <p:pic>
        <p:nvPicPr>
          <p:cNvPr id="6" name="Immagine 5">
            <a:extLst>
              <a:ext uri="{FF2B5EF4-FFF2-40B4-BE49-F238E27FC236}">
                <a16:creationId xmlns:a16="http://schemas.microsoft.com/office/drawing/2014/main" id="{969D343E-C032-4044-AE82-96B225341278}"/>
              </a:ext>
            </a:extLst>
          </p:cNvPr>
          <p:cNvPicPr>
            <a:picLocks noChangeAspect="1"/>
          </p:cNvPicPr>
          <p:nvPr/>
        </p:nvPicPr>
        <p:blipFill>
          <a:blip r:embed="rId2"/>
          <a:stretch>
            <a:fillRect/>
          </a:stretch>
        </p:blipFill>
        <p:spPr>
          <a:xfrm>
            <a:off x="245096" y="1196752"/>
            <a:ext cx="8604448" cy="4777575"/>
          </a:xfrm>
          <a:prstGeom prst="rect">
            <a:avLst/>
          </a:prstGeom>
        </p:spPr>
      </p:pic>
    </p:spTree>
    <p:extLst>
      <p:ext uri="{BB962C8B-B14F-4D97-AF65-F5344CB8AC3E}">
        <p14:creationId xmlns:p14="http://schemas.microsoft.com/office/powerpoint/2010/main" val="1053179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DA7C776-BAB0-064D-9E22-B9AEDBB32BEF}"/>
              </a:ext>
            </a:extLst>
          </p:cNvPr>
          <p:cNvSpPr>
            <a:spLocks noGrp="1"/>
          </p:cNvSpPr>
          <p:nvPr>
            <p:ph type="ctrTitle"/>
          </p:nvPr>
        </p:nvSpPr>
        <p:spPr/>
        <p:txBody>
          <a:bodyPr>
            <a:normAutofit/>
          </a:bodyPr>
          <a:lstStyle/>
          <a:p>
            <a:pPr algn="ctr"/>
            <a:r>
              <a:rPr lang="en-US" sz="5400" dirty="0"/>
              <a:t>Q&amp;A</a:t>
            </a:r>
          </a:p>
        </p:txBody>
      </p:sp>
    </p:spTree>
    <p:extLst>
      <p:ext uri="{BB962C8B-B14F-4D97-AF65-F5344CB8AC3E}">
        <p14:creationId xmlns:p14="http://schemas.microsoft.com/office/powerpoint/2010/main" val="1830809536"/>
      </p:ext>
    </p:extLst>
  </p:cSld>
  <p:clrMapOvr>
    <a:masterClrMapping/>
  </p:clrMapOvr>
</p:sld>
</file>

<file path=ppt/theme/theme1.xml><?xml version="1.0" encoding="utf-8"?>
<a:theme xmlns:a="http://schemas.openxmlformats.org/drawingml/2006/main" name="Larissa">
  <a:themeElements>
    <a:clrScheme name="TU Dresden">
      <a:dk1>
        <a:srgbClr val="0B2A51"/>
      </a:dk1>
      <a:lt1>
        <a:srgbClr val="FFFFFF"/>
      </a:lt1>
      <a:dk2>
        <a:srgbClr val="000000"/>
      </a:dk2>
      <a:lt2>
        <a:srgbClr val="808080"/>
      </a:lt2>
      <a:accent1>
        <a:srgbClr val="54C3EC"/>
      </a:accent1>
      <a:accent2>
        <a:srgbClr val="0059A3"/>
      </a:accent2>
      <a:accent3>
        <a:srgbClr val="51297F"/>
      </a:accent3>
      <a:accent4>
        <a:srgbClr val="811A78"/>
      </a:accent4>
      <a:accent5>
        <a:srgbClr val="007A47"/>
      </a:accent5>
      <a:accent6>
        <a:srgbClr val="22AD36"/>
      </a:accent6>
      <a:hlink>
        <a:srgbClr val="E87B14"/>
      </a:hlink>
      <a:folHlink>
        <a:srgbClr val="54C3EC"/>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320</TotalTime>
  <Words>357</Words>
  <Application>Microsoft Office PowerPoint</Application>
  <PresentationFormat>Presentazione su schermo (4:3)</PresentationFormat>
  <Paragraphs>64</Paragraphs>
  <Slides>8</Slides>
  <Notes>1</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8</vt:i4>
      </vt:variant>
    </vt:vector>
  </HeadingPairs>
  <TitlesOfParts>
    <vt:vector size="13" baseType="lpstr">
      <vt:lpstr>Arial</vt:lpstr>
      <vt:lpstr>Calibri</vt:lpstr>
      <vt:lpstr>Verdana</vt:lpstr>
      <vt:lpstr>Wingdings</vt:lpstr>
      <vt:lpstr>Larissa</vt:lpstr>
      <vt:lpstr>FAO</vt:lpstr>
      <vt:lpstr>Goal of the APP</vt:lpstr>
      <vt:lpstr>APP storyboard</vt:lpstr>
      <vt:lpstr>Architecture</vt:lpstr>
      <vt:lpstr>Demo </vt:lpstr>
      <vt:lpstr>Tasks of each group’s member </vt:lpstr>
      <vt:lpstr>Tasks of each group’s member 2</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with Python Chapter 1: What is deep learning?</dc:title>
  <dc:creator>Santini Silvia</dc:creator>
  <cp:lastModifiedBy>Edoardo Silva</cp:lastModifiedBy>
  <cp:revision>29</cp:revision>
  <dcterms:created xsi:type="dcterms:W3CDTF">2020-06-04T05:08:19Z</dcterms:created>
  <dcterms:modified xsi:type="dcterms:W3CDTF">2020-11-30T14:15:03Z</dcterms:modified>
</cp:coreProperties>
</file>